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" roundtripDataSignature="AMtx7mhgFcALiSQo1jXgcaDKXaPTIUfC8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4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" name="Google Shape;1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7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347"/>
            <a:ext cx="12192000" cy="6854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7C84E28-56BC-F647-B734-E2A7B1E517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0974" y="4495898"/>
            <a:ext cx="3750052" cy="68808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/>
          <p:nvPr/>
        </p:nvSpPr>
        <p:spPr>
          <a:xfrm>
            <a:off x="1152845" y="1199775"/>
            <a:ext cx="9439811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The three texts are connected by a theme. </a:t>
            </a: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you think it would be easy for someone to spot this theme? Why (or why not)?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/>
          <p:nvPr/>
        </p:nvSpPr>
        <p:spPr>
          <a:xfrm>
            <a:off x="1152845" y="1199775"/>
            <a:ext cx="9172683" cy="2062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In what ways is </a:t>
            </a:r>
            <a:r>
              <a:rPr lang="en-GB" sz="32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Teeth </a:t>
            </a: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different from the other </a:t>
            </a:r>
            <a:b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two texts? How did this help you to think </a:t>
            </a:r>
            <a:b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about remembrance?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8" name="Google Shape;9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/>
          <p:nvPr/>
        </p:nvSpPr>
        <p:spPr>
          <a:xfrm>
            <a:off x="1152846" y="1199774"/>
            <a:ext cx="10066534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Which text taught you the most about remembrance? 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1152846" y="1199774"/>
            <a:ext cx="8350750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What information was it in this text that was new to you? 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0" name="Google Shape;110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"/>
          <p:cNvSpPr/>
          <p:nvPr/>
        </p:nvSpPr>
        <p:spPr>
          <a:xfrm>
            <a:off x="1173393" y="994292"/>
            <a:ext cx="9172683" cy="2831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Share your thoughts with someone who chose a different text. Listen to each other’s ideas about </a:t>
            </a:r>
            <a:b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texts.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Google Shape;116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Macintosh PowerPoint</Application>
  <PresentationFormat>Widescreen</PresentationFormat>
  <Paragraphs>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Alysanne Parker</dc:creator>
  <cp:lastModifiedBy>Charlotte Anderson-Barrow</cp:lastModifiedBy>
  <cp:revision>1</cp:revision>
  <dcterms:created xsi:type="dcterms:W3CDTF">2021-02-25T17:10:36Z</dcterms:created>
  <dcterms:modified xsi:type="dcterms:W3CDTF">2021-05-04T11:03:05Z</dcterms:modified>
</cp:coreProperties>
</file>